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Default Extension="pdf" ContentType="application/pd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-7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1ABDDEB-C896-D641-9B85-F3394F6E72CD}" type="datetimeFigureOut">
              <a:rPr lang="en-US" smtClean="0"/>
              <a:pPr/>
              <a:t>2/26/14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df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2" Type="http://schemas.openxmlformats.org/officeDocument/2006/relationships/hyperlink" Target="http://wastewaterenergy.wikispaces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Welcome to the Greenhouse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sz="half" idx="1"/>
          </p:nvPr>
        </p:nvSpPr>
        <p:spPr>
          <a:xfrm>
            <a:off x="765174" y="2084388"/>
            <a:ext cx="3657600" cy="4183062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NYSunworks</a:t>
            </a:r>
            <a:r>
              <a:rPr lang="en-US" sz="3200" dirty="0" smtClean="0"/>
              <a:t> and Manhattan School for Children are excited to share this unique space with you as you learn about waste, water and energy.</a:t>
            </a:r>
            <a:endParaRPr lang="en-US" sz="32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20952" y="-8815388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IMG_1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637" y="2084388"/>
            <a:ext cx="3657600" cy="414192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Teacher</a:t>
            </a:r>
            <a:endParaRPr lang="en-US" dirty="0"/>
          </a:p>
        </p:txBody>
      </p:sp>
      <p:pic>
        <p:nvPicPr>
          <p:cNvPr id="7" name="Content Placeholder 6" descr="IMAG0514-1024x6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38505" r="-38505"/>
          <a:stretch>
            <a:fillRect/>
          </a:stretch>
        </p:blipFill>
        <p:spPr/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72857" y="2084388"/>
            <a:ext cx="4535714" cy="41830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Shakira </a:t>
            </a:r>
            <a:r>
              <a:rPr lang="en-US" dirty="0" err="1" smtClean="0"/>
              <a:t>Provasoli</a:t>
            </a:r>
            <a:r>
              <a:rPr lang="en-US" dirty="0" smtClean="0"/>
              <a:t> (Castronovo)</a:t>
            </a:r>
          </a:p>
          <a:p>
            <a:pPr lvl="1"/>
            <a:r>
              <a:rPr lang="en-US" dirty="0" smtClean="0"/>
              <a:t>I have been teaching elementary education since 1999, both in Westchester and New York City. I received my Masters in Education from Sarah Lawrence College.</a:t>
            </a:r>
          </a:p>
          <a:p>
            <a:pPr lvl="1"/>
            <a:r>
              <a:rPr lang="en-US" dirty="0" smtClean="0"/>
              <a:t>This is my fourth year teaching environmental science at Manhattan School for Children.</a:t>
            </a:r>
          </a:p>
          <a:p>
            <a:pPr lvl="1"/>
            <a:r>
              <a:rPr lang="en-US" dirty="0" smtClean="0"/>
              <a:t>I am certified in STEM education by Teachers College, through a fellowship I received from NASA.</a:t>
            </a:r>
          </a:p>
          <a:p>
            <a:pPr lvl="1">
              <a:buNone/>
            </a:pPr>
            <a:r>
              <a:rPr lang="en-US" dirty="0" smtClean="0"/>
              <a:t>Please contact me anytime at </a:t>
            </a:r>
            <a:r>
              <a:rPr lang="en-US" dirty="0" err="1" smtClean="0">
                <a:solidFill>
                  <a:srgbClr val="000090"/>
                </a:solidFill>
              </a:rPr>
              <a:t>shakira@nysunworks.org</a:t>
            </a:r>
            <a:endParaRPr lang="en-US" dirty="0" smtClean="0">
              <a:solidFill>
                <a:srgbClr val="000090"/>
              </a:solidFill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Provider</a:t>
            </a:r>
            <a:br>
              <a:rPr lang="en-US" dirty="0" smtClean="0"/>
            </a:br>
            <a:r>
              <a:rPr lang="en-US" dirty="0" err="1" smtClean="0"/>
              <a:t>NYSunworks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NY Sun Works is a non-profit organization that builds innovative science labs in urban schools. Through our Greenhouse Project initiative we use hydroponic farming technology to educate students and teachers about the science of sustainability.</a:t>
            </a:r>
          </a:p>
          <a:p>
            <a:r>
              <a:rPr lang="en-US" dirty="0" smtClean="0"/>
              <a:t>NY Sun Works envisions a generation of environmental innovators, empowered to create solutions to global resource challenges. </a:t>
            </a:r>
            <a:endParaRPr lang="en-US" dirty="0"/>
          </a:p>
        </p:txBody>
      </p:sp>
      <p:pic>
        <p:nvPicPr>
          <p:cNvPr id="8" name="Content Placeholder 7" descr="LogoNYSW-TGPComboRGB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-23405" b="-23405"/>
          <a:stretch>
            <a:fillRect/>
          </a:stretch>
        </p:blipFill>
        <p:spPr>
          <a:xfrm rot="21414752">
            <a:off x="4531703" y="338032"/>
            <a:ext cx="4141140" cy="2881378"/>
          </a:xfrm>
        </p:spPr>
      </p:pic>
      <p:pic>
        <p:nvPicPr>
          <p:cNvPr id="12" name="Picture Placeholder 11" descr="greenhouse label.png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-90774" r="-90774"/>
          <a:stretch>
            <a:fillRect/>
          </a:stretch>
        </p:blipFill>
        <p:spPr>
          <a:xfrm rot="307655">
            <a:off x="4485820" y="3508130"/>
            <a:ext cx="4141140" cy="28813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8942"/>
            <a:ext cx="9143999" cy="1470025"/>
          </a:xfrm>
        </p:spPr>
        <p:txBody>
          <a:bodyPr/>
          <a:lstStyle/>
          <a:p>
            <a:r>
              <a:rPr lang="en-US" dirty="0" smtClean="0"/>
              <a:t>Water Waste &amp; Energy </a:t>
            </a:r>
            <a:br>
              <a:rPr lang="en-US" dirty="0" smtClean="0"/>
            </a:br>
            <a:r>
              <a:rPr lang="en-US" dirty="0" smtClean="0"/>
              <a:t>Course Dates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42889" y="3236129"/>
            <a:ext cx="8493060" cy="3012272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Please take a moment to write in the dates of our course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1: 	</a:t>
            </a:r>
            <a:r>
              <a:rPr lang="en-US" dirty="0" smtClean="0">
                <a:solidFill>
                  <a:schemeClr val="tx1"/>
                </a:solidFill>
              </a:rPr>
              <a:t>	2/28/14	</a:t>
            </a:r>
            <a:r>
              <a:rPr lang="en-US" dirty="0" smtClean="0">
                <a:solidFill>
                  <a:schemeClr val="tx1"/>
                </a:solidFill>
              </a:rPr>
              <a:t>	session 7</a:t>
            </a:r>
            <a:r>
              <a:rPr lang="en-US" dirty="0" smtClean="0">
                <a:solidFill>
                  <a:schemeClr val="tx1"/>
                </a:solidFill>
              </a:rPr>
              <a:t>:	</a:t>
            </a:r>
            <a:r>
              <a:rPr lang="en-US" dirty="0" smtClean="0">
                <a:solidFill>
                  <a:schemeClr val="tx1"/>
                </a:solidFill>
              </a:rPr>
              <a:t>	4/25/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2: 	</a:t>
            </a:r>
            <a:r>
              <a:rPr lang="en-US" dirty="0" smtClean="0">
                <a:solidFill>
                  <a:schemeClr val="tx1"/>
                </a:solidFill>
              </a:rPr>
              <a:t>	3/7/14	</a:t>
            </a:r>
            <a:r>
              <a:rPr lang="en-US" dirty="0" smtClean="0">
                <a:solidFill>
                  <a:schemeClr val="tx1"/>
                </a:solidFill>
              </a:rPr>
              <a:t> 	session 8:</a:t>
            </a:r>
            <a:r>
              <a:rPr lang="en-US" dirty="0" smtClean="0">
                <a:solidFill>
                  <a:schemeClr val="tx1"/>
                </a:solidFill>
              </a:rPr>
              <a:t>		5/2/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session 3: 	</a:t>
            </a:r>
            <a:r>
              <a:rPr lang="en-US" dirty="0" smtClean="0">
                <a:solidFill>
                  <a:schemeClr val="tx1"/>
                </a:solidFill>
              </a:rPr>
              <a:t>	3</a:t>
            </a:r>
            <a:r>
              <a:rPr lang="en-US" dirty="0" smtClean="0">
                <a:solidFill>
                  <a:schemeClr val="tx1"/>
                </a:solidFill>
              </a:rPr>
              <a:t>/14/</a:t>
            </a:r>
            <a:r>
              <a:rPr lang="en-US" dirty="0" smtClean="0">
                <a:solidFill>
                  <a:schemeClr val="tx1"/>
                </a:solidFill>
              </a:rPr>
              <a:t>14	</a:t>
            </a:r>
            <a:r>
              <a:rPr lang="en-US" dirty="0" smtClean="0">
                <a:solidFill>
                  <a:schemeClr val="tx1"/>
                </a:solidFill>
              </a:rPr>
              <a:t>	session 9:	</a:t>
            </a:r>
            <a:r>
              <a:rPr lang="en-US" dirty="0" smtClean="0">
                <a:solidFill>
                  <a:schemeClr val="tx1"/>
                </a:solidFill>
              </a:rPr>
              <a:t>	5</a:t>
            </a:r>
            <a:r>
              <a:rPr lang="en-US" dirty="0" smtClean="0">
                <a:solidFill>
                  <a:schemeClr val="tx1"/>
                </a:solidFill>
              </a:rPr>
              <a:t>/9/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4: 	</a:t>
            </a:r>
            <a:r>
              <a:rPr lang="en-US" dirty="0" smtClean="0">
                <a:solidFill>
                  <a:schemeClr val="tx1"/>
                </a:solidFill>
              </a:rPr>
              <a:t>	3</a:t>
            </a:r>
            <a:r>
              <a:rPr lang="en-US" dirty="0" smtClean="0">
                <a:solidFill>
                  <a:schemeClr val="tx1"/>
                </a:solidFill>
              </a:rPr>
              <a:t>/21/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  <a:r>
              <a:rPr lang="en-US" dirty="0" smtClean="0">
                <a:solidFill>
                  <a:schemeClr val="tx1"/>
                </a:solidFill>
              </a:rPr>
              <a:t>		</a:t>
            </a:r>
            <a:r>
              <a:rPr lang="en-US" dirty="0" smtClean="0">
                <a:solidFill>
                  <a:schemeClr val="tx1"/>
                </a:solidFill>
              </a:rPr>
              <a:t>session </a:t>
            </a:r>
            <a:r>
              <a:rPr lang="en-US" dirty="0" smtClean="0">
                <a:solidFill>
                  <a:schemeClr val="tx1"/>
                </a:solidFill>
              </a:rPr>
              <a:t>10:</a:t>
            </a:r>
            <a:r>
              <a:rPr lang="en-US" dirty="0" smtClean="0">
                <a:solidFill>
                  <a:schemeClr val="tx1"/>
                </a:solidFill>
              </a:rPr>
              <a:t>	5</a:t>
            </a:r>
            <a:r>
              <a:rPr lang="en-US" dirty="0" smtClean="0">
                <a:solidFill>
                  <a:schemeClr val="tx1"/>
                </a:solidFill>
              </a:rPr>
              <a:t>/16/</a:t>
            </a:r>
            <a:r>
              <a:rPr lang="en-US" dirty="0" smtClean="0">
                <a:solidFill>
                  <a:schemeClr val="tx1"/>
                </a:solidFill>
              </a:rPr>
              <a:t>14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5: 	</a:t>
            </a:r>
            <a:r>
              <a:rPr lang="en-US" dirty="0" smtClean="0">
                <a:solidFill>
                  <a:schemeClr val="tx1"/>
                </a:solidFill>
              </a:rPr>
              <a:t>	3</a:t>
            </a:r>
            <a:r>
              <a:rPr lang="en-US" dirty="0" smtClean="0">
                <a:solidFill>
                  <a:schemeClr val="tx1"/>
                </a:solidFill>
              </a:rPr>
              <a:t>/28/14		</a:t>
            </a:r>
            <a:r>
              <a:rPr lang="en-US" dirty="0" smtClean="0">
                <a:solidFill>
                  <a:schemeClr val="tx1"/>
                </a:solidFill>
              </a:rPr>
              <a:t>session 11:</a:t>
            </a:r>
            <a:r>
              <a:rPr lang="en-US" dirty="0" smtClean="0">
                <a:solidFill>
                  <a:schemeClr val="tx1"/>
                </a:solidFill>
              </a:rPr>
              <a:t>	5/</a:t>
            </a:r>
            <a:r>
              <a:rPr lang="en-US" dirty="0" smtClean="0">
                <a:solidFill>
                  <a:schemeClr val="tx1"/>
                </a:solidFill>
              </a:rPr>
              <a:t>23/</a:t>
            </a:r>
            <a:r>
              <a:rPr lang="en-US" dirty="0" smtClean="0">
                <a:solidFill>
                  <a:schemeClr val="tx1"/>
                </a:solidFill>
              </a:rPr>
              <a:t>14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6: 	Midterm</a:t>
            </a:r>
            <a:r>
              <a:rPr lang="en-US" dirty="0" smtClean="0">
                <a:solidFill>
                  <a:schemeClr val="tx1"/>
                </a:solidFill>
              </a:rPr>
              <a:t>	4/4/14		</a:t>
            </a:r>
            <a:r>
              <a:rPr lang="en-US" dirty="0" smtClean="0">
                <a:solidFill>
                  <a:schemeClr val="tx1"/>
                </a:solidFill>
              </a:rPr>
              <a:t>session 12: Final</a:t>
            </a:r>
            <a:r>
              <a:rPr lang="en-US" dirty="0" smtClean="0">
                <a:solidFill>
                  <a:schemeClr val="tx1"/>
                </a:solidFill>
              </a:rPr>
              <a:t>	5</a:t>
            </a:r>
            <a:r>
              <a:rPr lang="en-US" dirty="0" smtClean="0">
                <a:solidFill>
                  <a:schemeClr val="tx1"/>
                </a:solidFill>
              </a:rPr>
              <a:t>/30/</a:t>
            </a:r>
            <a:r>
              <a:rPr lang="en-US" dirty="0" smtClean="0">
                <a:solidFill>
                  <a:schemeClr val="tx1"/>
                </a:solidFill>
              </a:rPr>
              <a:t>14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			</a:t>
            </a:r>
            <a:r>
              <a:rPr lang="en-US" dirty="0" smtClean="0"/>
              <a:t>	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-5341" b="-5341"/>
          <a:stretch>
            <a:fillRect/>
          </a:stretch>
        </p:blipFill>
        <p:spPr>
          <a:xfrm rot="504148">
            <a:off x="5793547" y="220580"/>
            <a:ext cx="3193788" cy="23788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5175" y="1741714"/>
            <a:ext cx="7612063" cy="1106715"/>
          </a:xfrm>
        </p:spPr>
        <p:txBody>
          <a:bodyPr/>
          <a:lstStyle/>
          <a:p>
            <a:r>
              <a:rPr lang="en-US" dirty="0" smtClean="0"/>
              <a:t>Science Binder and Notebook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5175" y="2848429"/>
            <a:ext cx="7612063" cy="2269017"/>
          </a:xfrm>
        </p:spPr>
        <p:txBody>
          <a:bodyPr/>
          <a:lstStyle/>
          <a:p>
            <a:r>
              <a:rPr lang="en-US" sz="2800" dirty="0" smtClean="0"/>
              <a:t>We are providing you with a course packet with mandatory and optional readings. </a:t>
            </a:r>
          </a:p>
          <a:p>
            <a:r>
              <a:rPr lang="en-US" sz="2800" dirty="0" smtClean="0"/>
              <a:t>In addition, you will have a science notebook, in which we ask you to include your goals, notes, and reflections.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569371"/>
            <a:ext cx="7612063" cy="575449"/>
          </a:xfrm>
        </p:spPr>
        <p:txBody>
          <a:bodyPr/>
          <a:lstStyle/>
          <a:p>
            <a:r>
              <a:rPr lang="en-US" sz="55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Goals</a:t>
            </a:r>
            <a:endParaRPr lang="en-US" sz="55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136" y="1693514"/>
            <a:ext cx="8043655" cy="3286955"/>
          </a:xfrm>
        </p:spPr>
        <p:txBody>
          <a:bodyPr/>
          <a:lstStyle/>
          <a:p>
            <a:r>
              <a:rPr lang="en-US" sz="2800" dirty="0" smtClean="0"/>
              <a:t>In your notebook, reflect on ways that you hope this course will help you engage students in learning. </a:t>
            </a:r>
          </a:p>
          <a:p>
            <a:r>
              <a:rPr lang="en-US" sz="2800" dirty="0" smtClean="0"/>
              <a:t>Refer to the Danielson Teacher Competencies 3c in your course packet and select specific ways that you can improve your pedagogy. </a:t>
            </a:r>
          </a:p>
          <a:p>
            <a:r>
              <a:rPr lang="en-US" sz="2800" dirty="0" smtClean="0"/>
              <a:t>Next, select a personal goal that you hope to fulfill by taking this class, and come write it on the Chart Paper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Wiki Space</a:t>
            </a:r>
            <a:endParaRPr lang="en-US" sz="44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245429" y="381000"/>
            <a:ext cx="4626427" cy="5886450"/>
          </a:xfrm>
        </p:spPr>
        <p:txBody>
          <a:bodyPr/>
          <a:lstStyle/>
          <a:p>
            <a:r>
              <a:rPr lang="en-US" dirty="0" smtClean="0"/>
              <a:t>Please make sure I have your correct email address for your Wiki invitation and type it into </a:t>
            </a:r>
            <a:r>
              <a:rPr lang="en-US" smtClean="0"/>
              <a:t>the computer.</a:t>
            </a:r>
          </a:p>
          <a:p>
            <a:r>
              <a:rPr lang="en-US" dirty="0" smtClean="0"/>
              <a:t>Please check your email and look for the invitation to join the Wiki Space.</a:t>
            </a:r>
          </a:p>
          <a:p>
            <a:r>
              <a:rPr lang="en-US" dirty="0" smtClean="0">
                <a:hlinkClick r:id="rId2"/>
              </a:rPr>
              <a:t>http://wastewaterenergy.wikispaces.com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dirty="0" smtClean="0"/>
              <a:t>I have set up a Wiki Space for this course. The Wiki is a place where you can find the syllabus and additional websites and documents. It is important that you create an account and remember your login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484813" y="4409701"/>
            <a:ext cx="1825625" cy="1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4264</TotalTime>
  <Words>522</Words>
  <Application>Microsoft Macintosh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Habitat</vt:lpstr>
      <vt:lpstr>Welcome to the Greenhouse</vt:lpstr>
      <vt:lpstr>Course Teacher</vt:lpstr>
      <vt:lpstr>Course Provider NYSunworks</vt:lpstr>
      <vt:lpstr>Water Waste &amp; Energy  Course Dates</vt:lpstr>
      <vt:lpstr>Science Binder and Notebook</vt:lpstr>
      <vt:lpstr>Goals</vt:lpstr>
      <vt:lpstr>Wiki Space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Greenhouse</dc:title>
  <dc:creator>NYCDOE Schools</dc:creator>
  <cp:lastModifiedBy>NYCDOE Schools</cp:lastModifiedBy>
  <cp:revision>12</cp:revision>
  <dcterms:created xsi:type="dcterms:W3CDTF">2014-02-27T01:58:37Z</dcterms:created>
  <dcterms:modified xsi:type="dcterms:W3CDTF">2014-02-27T02:05:25Z</dcterms:modified>
</cp:coreProperties>
</file>